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86" r:id="rId11"/>
    <p:sldId id="265" r:id="rId12"/>
    <p:sldId id="266" r:id="rId13"/>
    <p:sldId id="267" r:id="rId14"/>
    <p:sldId id="268" r:id="rId15"/>
    <p:sldId id="285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301CE-5477-420D-98B8-2A5B4FD7B43E}" v="86" dt="2024-08-14T08:41:02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964407" y="2018464"/>
            <a:ext cx="8940468" cy="4196943"/>
            <a:chOff x="907776" y="242785"/>
            <a:chExt cx="8940000" cy="5364000"/>
          </a:xfrm>
        </p:grpSpPr>
        <p:pic>
          <p:nvPicPr>
            <p:cNvPr id="4" name="그림 3" descr="라인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42785"/>
              <a:ext cx="4470000" cy="2682000"/>
            </a:xfrm>
            <a:prstGeom prst="rect">
              <a:avLst/>
            </a:prstGeom>
          </p:spPr>
        </p:pic>
        <p:pic>
          <p:nvPicPr>
            <p:cNvPr id="5" name="그림 4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924785"/>
              <a:ext cx="4469999" cy="2682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42785"/>
              <a:ext cx="4470000" cy="2682000"/>
            </a:xfrm>
            <a:prstGeom prst="rect">
              <a:avLst/>
            </a:prstGeom>
          </p:spPr>
        </p:pic>
        <p:pic>
          <p:nvPicPr>
            <p:cNvPr id="7" name="그림 6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924785"/>
              <a:ext cx="4470000" cy="2682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10621992" y="0"/>
            <a:ext cx="1570008" cy="6858000"/>
            <a:chOff x="10891692" y="0"/>
            <a:chExt cx="1300308" cy="6622210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49" b="-9282"/>
            <a:stretch/>
          </p:blipFill>
          <p:spPr>
            <a:xfrm>
              <a:off x="10891694" y="0"/>
              <a:ext cx="1300306" cy="1371600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49" b="-9282"/>
            <a:stretch/>
          </p:blipFill>
          <p:spPr>
            <a:xfrm>
              <a:off x="10891693" y="1263266"/>
              <a:ext cx="1300307" cy="1371600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0"/>
            <a:stretch/>
          </p:blipFill>
          <p:spPr>
            <a:xfrm>
              <a:off x="10891692" y="2526532"/>
              <a:ext cx="1299600" cy="1371600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2739" r="49832"/>
            <a:stretch/>
          </p:blipFill>
          <p:spPr>
            <a:xfrm>
              <a:off x="10892400" y="3869377"/>
              <a:ext cx="1299600" cy="1371600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49" b="2273"/>
            <a:stretch/>
          </p:blipFill>
          <p:spPr>
            <a:xfrm>
              <a:off x="10891692" y="5250610"/>
              <a:ext cx="1299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1CA4A-AB2A-C92E-CD33-C105F4C92C03}"/>
              </a:ext>
            </a:extLst>
          </p:cNvPr>
          <p:cNvSpPr txBox="1"/>
          <p:nvPr/>
        </p:nvSpPr>
        <p:spPr>
          <a:xfrm>
            <a:off x="1887059" y="127819"/>
            <a:ext cx="8463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10" name="그림 9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0C7FBDEA-C845-3FCD-7C9B-AC76FF1CD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CAC99-8559-EFE4-240C-B2AA4B2ABEEC}"/>
              </a:ext>
            </a:extLst>
          </p:cNvPr>
          <p:cNvSpPr txBox="1"/>
          <p:nvPr/>
        </p:nvSpPr>
        <p:spPr>
          <a:xfrm>
            <a:off x="1887059" y="127819"/>
            <a:ext cx="8455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UP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6" name="그림 5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DEA427F9-C073-3CE3-FD45-4894C7EE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91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092B35-58A6-8C07-03C0-9279B1D20F0D}"/>
              </a:ext>
            </a:extLst>
          </p:cNvPr>
          <p:cNvSpPr txBox="1"/>
          <p:nvPr/>
        </p:nvSpPr>
        <p:spPr>
          <a:xfrm>
            <a:off x="1887059" y="127819"/>
            <a:ext cx="8595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6" name="그림 5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00F570A8-EDB2-7708-2761-10CEE381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89" y="1330181"/>
            <a:ext cx="9000000" cy="540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34D5-BAAE-A6D5-6300-98EBF1A6F586}"/>
              </a:ext>
            </a:extLst>
          </p:cNvPr>
          <p:cNvSpPr/>
          <p:nvPr/>
        </p:nvSpPr>
        <p:spPr>
          <a:xfrm>
            <a:off x="2703871" y="2035278"/>
            <a:ext cx="4041058" cy="2261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9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497B1-52CA-BEE2-76AC-7833AF082841}"/>
              </a:ext>
            </a:extLst>
          </p:cNvPr>
          <p:cNvSpPr txBox="1"/>
          <p:nvPr/>
        </p:nvSpPr>
        <p:spPr>
          <a:xfrm>
            <a:off x="1887059" y="127819"/>
            <a:ext cx="858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UN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81EA3B9-D301-F1F5-C464-A864C0C7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F75FE4-35F7-4DF7-BAC8-6EC536A46805}"/>
              </a:ext>
            </a:extLst>
          </p:cNvPr>
          <p:cNvSpPr/>
          <p:nvPr/>
        </p:nvSpPr>
        <p:spPr>
          <a:xfrm>
            <a:off x="2782528" y="2418905"/>
            <a:ext cx="4041058" cy="5995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8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53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372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3B6D6C6-9C62-2182-1E79-1F4C2D8B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05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1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364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UP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5E56DEB5-C341-7054-D9F6-D4FBF96E9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7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50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3493DD4-AEB4-61BF-6C0B-3AD2EA7F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49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UN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BCC697D-C7B7-B335-5EE6-F6622825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29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23C518-688E-64AC-1222-B9F3FC5193D8}"/>
              </a:ext>
            </a:extLst>
          </p:cNvPr>
          <p:cNvGrpSpPr/>
          <p:nvPr/>
        </p:nvGrpSpPr>
        <p:grpSpPr>
          <a:xfrm>
            <a:off x="1093541" y="637491"/>
            <a:ext cx="9845152" cy="5770472"/>
            <a:chOff x="773501" y="500331"/>
            <a:chExt cx="9845152" cy="5770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DDC20-F791-6AA0-48A4-8F74F7958C39}"/>
                    </a:ext>
                  </a:extLst>
                </p:cNvPr>
                <p:cNvSpPr txBox="1"/>
                <p:nvPr/>
              </p:nvSpPr>
              <p:spPr>
                <a:xfrm>
                  <a:off x="773501" y="587196"/>
                  <a:ext cx="6265653" cy="568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solidFill>
                        <a:srgbClr val="00B0F0"/>
                      </a:solidFill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Print Setting for TPE</a:t>
                  </a:r>
                </a:p>
                <a:p>
                  <a:pPr latinLnBrk="1">
                    <a:spcAft>
                      <a:spcPts val="800"/>
                    </a:spcAft>
                  </a:pPr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Bed Temperature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50°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Nozzle Temperature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235°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Print Speed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20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𝑠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Layer Height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0.15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Initial Layer Height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0.25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Infill Density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100%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Fan Speed Max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50%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	  Min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30%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Extrusion Multiplier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1.15(115%)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Retraction Length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1.5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Retraction Speed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15</m:t>
                      </m:r>
                      <m:sSup>
                        <m:s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𝑚𝑚</m:t>
                          </m:r>
                        </m:e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3</m:t>
                          </m:r>
                        </m:sup>
                      </m:sSup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Times New Roman" panose="02020603050405020304" pitchFamily="18" charset="0"/>
                      <a:ea typeface="맑은 고딕" panose="020B0503020000020004" pitchFamily="50" charset="-127"/>
                    </a:rPr>
                    <a:t> </a:t>
                  </a:r>
                  <a:endParaRPr lang="ko-KR" altLang="ko-KR" sz="18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endParaRP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DDC20-F791-6AA0-48A4-8F74F7958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01" y="587196"/>
                  <a:ext cx="6265653" cy="5683607"/>
                </a:xfrm>
                <a:prstGeom prst="rect">
                  <a:avLst/>
                </a:prstGeom>
                <a:blipFill>
                  <a:blip r:embed="rId2"/>
                  <a:stretch>
                    <a:fillRect l="-778" t="-6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53" y="500331"/>
              <a:ext cx="5040000" cy="30965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53" y="3596907"/>
              <a:ext cx="5040000" cy="2378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diameter to force</a:t>
            </a:r>
            <a:endParaRPr lang="en-US" altLang="ko-KR" sz="4800" b="1" dirty="0"/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D54EE1A8-833A-C61E-87B7-B8F74782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diameter to force</a:t>
            </a:r>
            <a:endParaRPr lang="en-US" altLang="ko-KR" sz="4800" b="1" dirty="0"/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660AD3BE-188A-60E0-95DD-89A0DDC1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2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diameter to force</a:t>
            </a:r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D826DD71-81C8-995B-2F7A-1455C03C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0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diameter to force</a:t>
            </a: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3FC5056-B8B0-1FA3-C53D-214027AC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3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5827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height to force</a:t>
            </a:r>
            <a:endParaRPr lang="en-US" altLang="ko-KR" sz="4800" b="1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3812BFC9-A4A0-5758-7149-7F3B74FE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5818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height to force</a:t>
            </a:r>
            <a:endParaRPr lang="en-US" altLang="ko-KR" sz="4800" b="1" dirty="0"/>
          </a:p>
        </p:txBody>
      </p:sp>
      <p:pic>
        <p:nvPicPr>
          <p:cNvPr id="5" name="그림 4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2E24961D-3032-8FA6-71B5-3E9F43946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5839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height to force</a:t>
            </a:r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33363AA4-5543-CE90-31FA-A1A9D7F43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43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5829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height to force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0C3D786-EF56-2EB3-C2CC-3D816EB2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6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6653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thickness to force</a:t>
            </a:r>
            <a:endParaRPr lang="en-US" altLang="ko-KR" sz="4800" b="1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5D064D7F-0518-7335-D69B-2D532121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3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6643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thickness to force</a:t>
            </a:r>
            <a:endParaRPr lang="en-US" altLang="ko-KR" sz="4800" b="1" dirty="0"/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489B257-DB40-352D-A13F-7F3EBC376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666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thickness to force</a:t>
            </a:r>
          </a:p>
        </p:txBody>
      </p:sp>
      <p:pic>
        <p:nvPicPr>
          <p:cNvPr id="5" name="그림 4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915CA00D-5596-5BC9-C0C7-CE8BC4FD4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74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6655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thickness to force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5DE6F506-3E72-9F0C-AA03-58084765D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B9368A-E863-C535-47C1-22D9DD491A55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72851" y="1769040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48277" y="1769040"/>
              <a:ext cx="3159000" cy="3240000"/>
              <a:chOff x="1562232" y="1769040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232" y="1769040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BE9D0-9D23-8A38-EE4E-239E02EC0946}"/>
                </a:ext>
              </a:extLst>
            </p:cNvPr>
            <p:cNvSpPr txBox="1"/>
            <p:nvPr/>
          </p:nvSpPr>
          <p:spPr>
            <a:xfrm>
              <a:off x="672851" y="5009040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negative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1" name="그림 10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4053DA6-CCF0-7612-8913-2898D9658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D948C3-D185-0DED-0C51-D89A4AFE955E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6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B9368A-E863-C535-47C1-22D9DD491A55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72851" y="1769040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48277" y="1769040"/>
              <a:ext cx="3159000" cy="3240000"/>
              <a:chOff x="1562232" y="1769040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232" y="1769040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BE9D0-9D23-8A38-EE4E-239E02EC0946}"/>
                </a:ext>
              </a:extLst>
            </p:cNvPr>
            <p:cNvSpPr txBox="1"/>
            <p:nvPr/>
          </p:nvSpPr>
          <p:spPr>
            <a:xfrm>
              <a:off x="672851" y="5009040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negative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BE887A5-FD82-DBB3-98C2-5311BE66E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2DA94-6040-D2F1-24B0-58A4C69AB283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3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6A7504C-01AA-9043-C74E-F9D23DF7AE2D}"/>
              </a:ext>
            </a:extLst>
          </p:cNvPr>
          <p:cNvGrpSpPr/>
          <p:nvPr/>
        </p:nvGrpSpPr>
        <p:grpSpPr>
          <a:xfrm>
            <a:off x="82149" y="1485510"/>
            <a:ext cx="3709851" cy="3886331"/>
            <a:chOff x="737376" y="1958452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2E9E18-248D-1828-67DC-541003A6C931}"/>
                </a:ext>
              </a:extLst>
            </p:cNvPr>
            <p:cNvGrpSpPr/>
            <p:nvPr/>
          </p:nvGrpSpPr>
          <p:grpSpPr>
            <a:xfrm>
              <a:off x="991427" y="1958452"/>
              <a:ext cx="3201750" cy="3240000"/>
              <a:chOff x="991427" y="1958452"/>
              <a:chExt cx="3201750" cy="3240000"/>
            </a:xfrm>
          </p:grpSpPr>
          <p:pic>
            <p:nvPicPr>
              <p:cNvPr id="5" name="그림 4" descr="기계, 과학 기기, 실내, 벽이(가) 표시된 사진&#10;&#10;자동 생성된 설명">
                <a:extLst>
                  <a:ext uri="{FF2B5EF4-FFF2-40B4-BE49-F238E27FC236}">
                    <a16:creationId xmlns:a16="http://schemas.microsoft.com/office/drawing/2014/main" id="{C553BCB5-9995-110A-CDFB-2CD11EEAD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27" y="1958452"/>
                <a:ext cx="320175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E04621B7-52A1-3663-A41D-88E74A5C2B4C}"/>
                  </a:ext>
                </a:extLst>
              </p:cNvPr>
              <p:cNvSpPr/>
              <p:nvPr/>
            </p:nvSpPr>
            <p:spPr>
              <a:xfrm flipV="1">
                <a:off x="2922662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1E0AF-EF76-3185-EFD3-F08B6FC2DB62}"/>
                </a:ext>
              </a:extLst>
            </p:cNvPr>
            <p:cNvSpPr txBox="1"/>
            <p:nvPr/>
          </p:nvSpPr>
          <p:spPr>
            <a:xfrm>
              <a:off x="737376" y="5198452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 position, negative pressure</a:t>
              </a:r>
            </a:p>
            <a:p>
              <a:pPr algn="ctr"/>
              <a:r>
                <a:rPr lang="en-US" altLang="ko-KR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0" name="그림 9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52B067C-E6D6-DE08-FDEF-D8C1AC9B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8676"/>
            <a:ext cx="8400000" cy="50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38586-BFFA-0E9C-F01C-EBE29DFF8BD0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0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D51C261-0F42-214B-6C9D-224D701D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F41DF3-6B30-0A21-D966-B32BA281F958}"/>
              </a:ext>
            </a:extLst>
          </p:cNvPr>
          <p:cNvGrpSpPr/>
          <p:nvPr/>
        </p:nvGrpSpPr>
        <p:grpSpPr>
          <a:xfrm>
            <a:off x="96332" y="1269000"/>
            <a:ext cx="4495192" cy="4320000"/>
            <a:chOff x="17609" y="1269000"/>
            <a:chExt cx="4495192" cy="4320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AA548F-5221-74C4-A229-A7EA058AF71F}"/>
                </a:ext>
              </a:extLst>
            </p:cNvPr>
            <p:cNvGrpSpPr/>
            <p:nvPr/>
          </p:nvGrpSpPr>
          <p:grpSpPr>
            <a:xfrm>
              <a:off x="17609" y="1269000"/>
              <a:ext cx="3499850" cy="4320000"/>
              <a:chOff x="610746" y="1013684"/>
              <a:chExt cx="3499850" cy="4320000"/>
            </a:xfrm>
          </p:grpSpPr>
          <p:pic>
            <p:nvPicPr>
              <p:cNvPr id="11" name="그림 10" descr="램프, 전구, 정물 사진, 실내이(가) 표시된 사진&#10;&#10;자동 생성된 설명">
                <a:extLst>
                  <a:ext uri="{FF2B5EF4-FFF2-40B4-BE49-F238E27FC236}">
                    <a16:creationId xmlns:a16="http://schemas.microsoft.com/office/drawing/2014/main" id="{A1C14C32-D837-FBC6-2047-4A9EFC49F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167" y="1013684"/>
                <a:ext cx="1851429" cy="2160000"/>
              </a:xfrm>
              <a:prstGeom prst="rect">
                <a:avLst/>
              </a:prstGeom>
            </p:spPr>
          </p:pic>
          <p:pic>
            <p:nvPicPr>
              <p:cNvPr id="13" name="그림 12" descr="전구, 램프, 실내, 디자인이(가) 표시된 사진&#10;&#10;자동 생성된 설명">
                <a:extLst>
                  <a:ext uri="{FF2B5EF4-FFF2-40B4-BE49-F238E27FC236}">
                    <a16:creationId xmlns:a16="http://schemas.microsoft.com/office/drawing/2014/main" id="{0C32E3CE-A1E8-8A97-FE9F-A207CB5F7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1013684"/>
                <a:ext cx="1648421" cy="2160000"/>
              </a:xfrm>
              <a:prstGeom prst="rect">
                <a:avLst/>
              </a:prstGeom>
            </p:spPr>
          </p:pic>
          <p:pic>
            <p:nvPicPr>
              <p:cNvPr id="15" name="그림 14" descr="실내, 램프, 예술이(가) 표시된 사진&#10;&#10;자동 생성된 설명">
                <a:extLst>
                  <a:ext uri="{FF2B5EF4-FFF2-40B4-BE49-F238E27FC236}">
                    <a16:creationId xmlns:a16="http://schemas.microsoft.com/office/drawing/2014/main" id="{AAF9CE01-E5BF-BABB-108C-48A97605E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1664" y="3173684"/>
                <a:ext cx="1818932" cy="2160000"/>
              </a:xfrm>
              <a:prstGeom prst="rect">
                <a:avLst/>
              </a:prstGeom>
            </p:spPr>
          </p:pic>
          <p:pic>
            <p:nvPicPr>
              <p:cNvPr id="17" name="그림 16" descr="램프, 실내, 디자인, 예술이(가) 표시된 사진&#10;&#10;자동 생성된 설명">
                <a:extLst>
                  <a:ext uri="{FF2B5EF4-FFF2-40B4-BE49-F238E27FC236}">
                    <a16:creationId xmlns:a16="http://schemas.microsoft.com/office/drawing/2014/main" id="{6A4F669F-6461-2DBD-8123-CDB398C4B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3173684"/>
                <a:ext cx="1680918" cy="21600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1E726A-4FAD-C283-4759-F8B2D031E8ED}"/>
                </a:ext>
              </a:extLst>
            </p:cNvPr>
            <p:cNvSpPr txBox="1"/>
            <p:nvPr/>
          </p:nvSpPr>
          <p:spPr>
            <a:xfrm>
              <a:off x="3517459" y="216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24mm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5B9E16-2468-E8D8-C960-D0B89D92B754}"/>
                </a:ext>
              </a:extLst>
            </p:cNvPr>
            <p:cNvSpPr txBox="1"/>
            <p:nvPr/>
          </p:nvSpPr>
          <p:spPr>
            <a:xfrm>
              <a:off x="3549956" y="432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27mm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4DDDCF-FD89-B702-B57E-0CFABA5DBB1A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03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A8DF478-4874-69A1-B3E2-E64D3626F4BB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46725" y="1978045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22151" y="1978045"/>
              <a:ext cx="3159000" cy="3240000"/>
              <a:chOff x="1536106" y="1978045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6106" y="1978045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rot="10800000"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01CAD7-A663-D895-ACB3-9F3556E1E9CE}"/>
                </a:ext>
              </a:extLst>
            </p:cNvPr>
            <p:cNvSpPr txBox="1"/>
            <p:nvPr/>
          </p:nvSpPr>
          <p:spPr>
            <a:xfrm>
              <a:off x="646725" y="5218045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positive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dp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4" name="그림 3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3FC46297-3491-B60F-BF2F-E87F3F6EC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813987"/>
            <a:ext cx="840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5C766-FFD8-D919-C4A2-A2BF59E6928B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ositive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(DP)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34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6438004-1630-FC60-8C8C-EA09ADABEE3F}"/>
              </a:ext>
            </a:extLst>
          </p:cNvPr>
          <p:cNvGrpSpPr/>
          <p:nvPr/>
        </p:nvGrpSpPr>
        <p:grpSpPr>
          <a:xfrm>
            <a:off x="82149" y="1488512"/>
            <a:ext cx="3709851" cy="3880976"/>
            <a:chOff x="735665" y="2095331"/>
            <a:chExt cx="3709851" cy="38809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2E9E18-248D-1828-67DC-541003A6C931}"/>
                </a:ext>
              </a:extLst>
            </p:cNvPr>
            <p:cNvGrpSpPr/>
            <p:nvPr/>
          </p:nvGrpSpPr>
          <p:grpSpPr>
            <a:xfrm>
              <a:off x="989716" y="2095331"/>
              <a:ext cx="3201750" cy="3240000"/>
              <a:chOff x="989716" y="2095331"/>
              <a:chExt cx="3201750" cy="3240000"/>
            </a:xfrm>
          </p:grpSpPr>
          <p:pic>
            <p:nvPicPr>
              <p:cNvPr id="5" name="그림 4" descr="기계, 과학 기기, 실내, 벽이(가) 표시된 사진&#10;&#10;자동 생성된 설명">
                <a:extLst>
                  <a:ext uri="{FF2B5EF4-FFF2-40B4-BE49-F238E27FC236}">
                    <a16:creationId xmlns:a16="http://schemas.microsoft.com/office/drawing/2014/main" id="{C553BCB5-9995-110A-CDFB-2CD11EEAD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716" y="2095331"/>
                <a:ext cx="320175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E04621B7-52A1-3663-A41D-88E74A5C2B4C}"/>
                  </a:ext>
                </a:extLst>
              </p:cNvPr>
              <p:cNvSpPr/>
              <p:nvPr/>
            </p:nvSpPr>
            <p:spPr>
              <a:xfrm rot="10800000" flipV="1">
                <a:off x="2922662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12A5C6-5F91-2532-1A9A-0347DD745249}"/>
                </a:ext>
              </a:extLst>
            </p:cNvPr>
            <p:cNvSpPr txBox="1"/>
            <p:nvPr/>
          </p:nvSpPr>
          <p:spPr>
            <a:xfrm>
              <a:off x="735665" y="5329976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 position, positive pressure</a:t>
              </a:r>
            </a:p>
            <a:p>
              <a:pPr algn="ctr"/>
              <a:r>
                <a:rPr lang="en-US" altLang="ko-KR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FFC396B-0305-D828-117C-97156C4CA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804497"/>
            <a:ext cx="8400000" cy="50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15159-E6B5-76BF-54DE-7D15F76F0F9E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ositive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(UP)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85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320</Words>
  <Application>Microsoft Office PowerPoint</Application>
  <PresentationFormat>와이드스크린</PresentationFormat>
  <Paragraphs>76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준섭 오</cp:lastModifiedBy>
  <cp:revision>7</cp:revision>
  <dcterms:created xsi:type="dcterms:W3CDTF">2024-07-26T05:45:24Z</dcterms:created>
  <dcterms:modified xsi:type="dcterms:W3CDTF">2024-08-20T04:52:19Z</dcterms:modified>
  <cp:version/>
</cp:coreProperties>
</file>